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99" r:id="rId2"/>
    <p:sldId id="300" r:id="rId3"/>
    <p:sldId id="295" r:id="rId4"/>
    <p:sldId id="296" r:id="rId5"/>
    <p:sldId id="297" r:id="rId6"/>
    <p:sldId id="298" r:id="rId7"/>
    <p:sldId id="289" r:id="rId8"/>
    <p:sldId id="290" r:id="rId9"/>
    <p:sldId id="293" r:id="rId10"/>
    <p:sldId id="294" r:id="rId11"/>
    <p:sldId id="274" r:id="rId12"/>
    <p:sldId id="288" r:id="rId13"/>
    <p:sldId id="301" r:id="rId14"/>
    <p:sldId id="302" r:id="rId15"/>
    <p:sldId id="303" r:id="rId16"/>
    <p:sldId id="304" r:id="rId17"/>
    <p:sldId id="291" r:id="rId18"/>
    <p:sldId id="292" r:id="rId19"/>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11/21/2019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Short and Simple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toes touching rearmost </a:t>
                      </a:r>
                      <a:r>
                        <a:rPr lang="en-US" sz="1100" b="1" i="0" u="none" strike="noStrike" kern="1200" cap="none" spc="0" baseline="0" dirty="0" err="1">
                          <a:solidFill>
                            <a:srgbClr val="000000"/>
                          </a:solidFill>
                          <a:uFillTx/>
                          <a:latin typeface="Arial" pitchFamily="34"/>
                          <a:ea typeface="Arial" pitchFamily="34"/>
                          <a:cs typeface="Arial" pitchFamily="34"/>
                        </a:rPr>
                        <a:t>faultline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6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B2C3155B-EAEB-4A5D-BAF7-65F99A322B8C}"/>
              </a:ext>
            </a:extLst>
          </p:cNvPr>
          <p:cNvPicPr>
            <a:picLocks noChangeAspect="1"/>
          </p:cNvPicPr>
          <p:nvPr/>
        </p:nvPicPr>
        <p:blipFill>
          <a:blip r:embed="rId5"/>
          <a:stretch>
            <a:fillRect/>
          </a:stretch>
        </p:blipFill>
        <p:spPr>
          <a:xfrm>
            <a:off x="926944" y="3196206"/>
            <a:ext cx="5532836" cy="604268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Keep it Simple</a:t>
            </a:r>
          </a:p>
          <a:p>
            <a:pPr algn="ctr"/>
            <a:r>
              <a:rPr lang="en-US" b="1" dirty="0"/>
              <a:t>Written Stage Briefing</a:t>
            </a:r>
          </a:p>
          <a:p>
            <a:r>
              <a:rPr lang="en-US" dirty="0"/>
              <a:t>Keep it Simple is a 30 round, 150 point, Comstock field course. There are thirteen USPSA targets, two Colt poppers, and two mini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1294473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Plus Sized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CF18CA9-25CE-4FD5-94C7-DFD6111FC14E}"/>
              </a:ext>
            </a:extLst>
          </p:cNvPr>
          <p:cNvPicPr>
            <a:picLocks noChangeAspect="1"/>
          </p:cNvPicPr>
          <p:nvPr/>
        </p:nvPicPr>
        <p:blipFill>
          <a:blip r:embed="rId5"/>
          <a:stretch>
            <a:fillRect/>
          </a:stretch>
        </p:blipFill>
        <p:spPr>
          <a:xfrm>
            <a:off x="180474" y="3381524"/>
            <a:ext cx="7025776" cy="353755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Plus Sized</a:t>
            </a:r>
          </a:p>
          <a:p>
            <a:pPr algn="ctr"/>
            <a:r>
              <a:rPr lang="en-US" b="1" dirty="0"/>
              <a:t>Written Stage Briefing</a:t>
            </a:r>
          </a:p>
          <a:p>
            <a:r>
              <a:rPr lang="en-US" dirty="0"/>
              <a:t>Plus Sized is a 31 round, 155 point, Comstock field course. There are fifteen USPSA targets and one pepper popper. The best two hits on paper will score, and steel must fall to score. The start signal is audible.</a:t>
            </a:r>
          </a:p>
          <a:p>
            <a:endParaRPr lang="en-US" dirty="0"/>
          </a:p>
          <a:p>
            <a:r>
              <a:rPr lang="en-US" dirty="0"/>
              <a:t>Swinging targets one and two are activated by pepper popper one.</a:t>
            </a:r>
          </a:p>
          <a:p>
            <a:endParaRPr lang="en-US" dirty="0"/>
          </a:p>
          <a:p>
            <a:r>
              <a:rPr lang="en-US" dirty="0"/>
              <a:t>Handgun start position is standing anywhere inside the shooting area, wrists below belt. Handgun is loaded and holstered.</a:t>
            </a:r>
          </a:p>
          <a:p>
            <a:endParaRPr lang="en-US" dirty="0"/>
          </a:p>
          <a:p>
            <a:r>
              <a:rPr lang="en-US" dirty="0"/>
              <a:t>PCC start position is standing anywhere inside the shooting area. Loaded carbine is held with both hands, safety one, buttstock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All Bent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heels against the rearmost fault line,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F60F19B9-ED16-4C84-BDAC-5CC92E70F026}"/>
              </a:ext>
            </a:extLst>
          </p:cNvPr>
          <p:cNvPicPr>
            <a:picLocks noChangeAspect="1"/>
          </p:cNvPicPr>
          <p:nvPr/>
        </p:nvPicPr>
        <p:blipFill>
          <a:blip r:embed="rId5"/>
          <a:stretch>
            <a:fillRect/>
          </a:stretch>
        </p:blipFill>
        <p:spPr>
          <a:xfrm>
            <a:off x="421602" y="3283191"/>
            <a:ext cx="6471996" cy="571366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909310"/>
          </a:xfrm>
          <a:prstGeom prst="rect">
            <a:avLst/>
          </a:prstGeom>
          <a:noFill/>
        </p:spPr>
        <p:txBody>
          <a:bodyPr wrap="square" rtlCol="0">
            <a:spAutoFit/>
          </a:bodyPr>
          <a:lstStyle/>
          <a:p>
            <a:pPr algn="ctr"/>
            <a:r>
              <a:rPr lang="en-US" b="1" dirty="0"/>
              <a:t>All Bent Up</a:t>
            </a:r>
          </a:p>
          <a:p>
            <a:pPr algn="ctr"/>
            <a:r>
              <a:rPr lang="en-US" b="1" dirty="0"/>
              <a:t>Written Stage Briefing</a:t>
            </a:r>
          </a:p>
          <a:p>
            <a:r>
              <a:rPr lang="en-US" dirty="0"/>
              <a:t>All Bent Up is a 32 round, 160 point, Comstock field course. There are fifteen USPSA targets and two pepper poppers. The best two hits on paper will score and the steel must fall to score. The start signal is audible.</a:t>
            </a:r>
          </a:p>
          <a:p>
            <a:endParaRPr lang="en-US" dirty="0"/>
          </a:p>
          <a:p>
            <a:r>
              <a:rPr lang="en-US" dirty="0"/>
              <a:t>Left pepper popper activates left swinger. Right pepper popper activates right swinger. Please view the activator setup prior to first shooter and reset it the same way every time.</a:t>
            </a:r>
          </a:p>
          <a:p>
            <a:endParaRPr lang="en-US" dirty="0"/>
          </a:p>
          <a:p>
            <a:r>
              <a:rPr lang="en-US" dirty="0"/>
              <a:t>Handgun start position is standing with both heels against the rearmost fault line, inside the shooting area, wrists below belt. Handgun is loaded and holstered.</a:t>
            </a:r>
          </a:p>
          <a:p>
            <a:endParaRPr lang="en-US" dirty="0"/>
          </a:p>
          <a:p>
            <a:r>
              <a:rPr lang="en-US" dirty="0"/>
              <a:t>PCC start position is standing with both heels against the rearmost fault line, inside the shooting area,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1303252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All Bent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heels against the rearmost fault line,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all moving targets must be activated before being engaged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C6FE574C-BE73-4A2C-9AB9-A17359DDF88D}"/>
              </a:ext>
            </a:extLst>
          </p:cNvPr>
          <p:cNvPicPr>
            <a:picLocks noChangeAspect="1"/>
          </p:cNvPicPr>
          <p:nvPr/>
        </p:nvPicPr>
        <p:blipFill>
          <a:blip r:embed="rId5"/>
          <a:stretch>
            <a:fillRect/>
          </a:stretch>
        </p:blipFill>
        <p:spPr>
          <a:xfrm>
            <a:off x="180474" y="3488886"/>
            <a:ext cx="7025777" cy="518597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909310"/>
          </a:xfrm>
          <a:prstGeom prst="rect">
            <a:avLst/>
          </a:prstGeom>
          <a:noFill/>
        </p:spPr>
        <p:txBody>
          <a:bodyPr wrap="square" rtlCol="0">
            <a:spAutoFit/>
          </a:bodyPr>
          <a:lstStyle/>
          <a:p>
            <a:pPr algn="ctr"/>
            <a:r>
              <a:rPr lang="en-US" b="1" dirty="0"/>
              <a:t>All Bent Up</a:t>
            </a:r>
          </a:p>
          <a:p>
            <a:pPr algn="ctr"/>
            <a:r>
              <a:rPr lang="en-US" b="1" dirty="0"/>
              <a:t>Written Stage Briefing</a:t>
            </a:r>
          </a:p>
          <a:p>
            <a:r>
              <a:rPr lang="en-US" dirty="0"/>
              <a:t>All Bent Up is a 32 round, 160 point, Comstock field course. There are fifteen USPSA targets, two falling plates, and two pepper poppers. The best two hits on paper will score and the steel must fall to score. The start signal is audible.</a:t>
            </a:r>
          </a:p>
          <a:p>
            <a:endParaRPr lang="en-US" dirty="0"/>
          </a:p>
          <a:p>
            <a:r>
              <a:rPr lang="en-US" dirty="0"/>
              <a:t>Left pepper popper activates left swinger. Right pepper popper activates the swinging plate target. Please view the activator setup prior to first shooter and reset it the same way every time.</a:t>
            </a:r>
          </a:p>
          <a:p>
            <a:endParaRPr lang="en-US" dirty="0"/>
          </a:p>
          <a:p>
            <a:r>
              <a:rPr lang="en-US" dirty="0"/>
              <a:t>Handgun start position is standing with both heels against the rearmost fault line, inside the shooting area, wrists below belt. Handgun is loaded and holstered.</a:t>
            </a:r>
          </a:p>
          <a:p>
            <a:endParaRPr lang="en-US" dirty="0"/>
          </a:p>
          <a:p>
            <a:r>
              <a:rPr lang="en-US" dirty="0"/>
              <a:t>PCC start position is standing with both heels against the rearmost fault line, inside the shooting area,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0320694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Just Plain Mean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2DE8815-6DB3-4BA3-910C-CF984343340F}"/>
              </a:ext>
            </a:extLst>
          </p:cNvPr>
          <p:cNvPicPr>
            <a:picLocks noChangeAspect="1"/>
          </p:cNvPicPr>
          <p:nvPr/>
        </p:nvPicPr>
        <p:blipFill>
          <a:blip r:embed="rId5"/>
          <a:stretch>
            <a:fillRect/>
          </a:stretch>
        </p:blipFill>
        <p:spPr>
          <a:xfrm>
            <a:off x="180474" y="3404268"/>
            <a:ext cx="7025777" cy="427755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Just Plain Mean</a:t>
            </a:r>
          </a:p>
          <a:p>
            <a:pPr algn="ctr"/>
            <a:r>
              <a:rPr lang="en-US" b="1" dirty="0"/>
              <a:t>Written Stage Briefing</a:t>
            </a:r>
          </a:p>
          <a:p>
            <a:r>
              <a:rPr lang="en-US" dirty="0"/>
              <a:t>Just Plain Mean is a 34 round, 170 point, Comstock field course. There are fifteen USPSA targets, one Colt popper, and three mini poppers. The best two hits on paper will score. Steel must fall to score. The start signal is audible.</a:t>
            </a:r>
          </a:p>
          <a:p>
            <a:endParaRPr lang="en-US" dirty="0"/>
          </a:p>
          <a:p>
            <a:r>
              <a:rPr lang="en-US" dirty="0"/>
              <a:t>The swinger is activated by either of the mini poppers located nearby. Please check the activator before the first shooter and set it up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710593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Short and Simple</a:t>
            </a:r>
          </a:p>
          <a:p>
            <a:pPr algn="ctr"/>
            <a:r>
              <a:rPr lang="en-US" b="1" dirty="0"/>
              <a:t>Written Stage Briefing</a:t>
            </a:r>
          </a:p>
          <a:p>
            <a:r>
              <a:rPr lang="en-US" dirty="0"/>
              <a:t>Short and Simple is a 12 round, 60 point, Comstock short course. There are six USPSA targets. The best two hits on paper will score. The start signal is audible.</a:t>
            </a:r>
          </a:p>
          <a:p>
            <a:endParaRPr lang="en-US" dirty="0"/>
          </a:p>
          <a:p>
            <a:r>
              <a:rPr lang="en-US" dirty="0"/>
              <a:t>Handgun start position is standing with toes touching the rearmost fault line, outside the shooting area, wrists below belt. Handgun is loaded and holstered</a:t>
            </a:r>
          </a:p>
          <a:p>
            <a:endParaRPr lang="en-US" dirty="0"/>
          </a:p>
          <a:p>
            <a:r>
              <a:rPr lang="en-US" dirty="0"/>
              <a:t>PCC start position start position is standing with toes touching the rearmost fault line, outside the shooting area, buttstock on belt. Loaded carbine is held with both hands, safety on.</a:t>
            </a:r>
          </a:p>
          <a:p>
            <a:endParaRPr lang="en-US" dirty="0"/>
          </a:p>
          <a:p>
            <a:r>
              <a:rPr lang="en-US" dirty="0"/>
              <a:t>On start signal, engage targets from within the shooting area.</a:t>
            </a:r>
          </a:p>
        </p:txBody>
      </p:sp>
    </p:spTree>
    <p:extLst>
      <p:ext uri="{BB962C8B-B14F-4D97-AF65-F5344CB8AC3E}">
        <p14:creationId xmlns:p14="http://schemas.microsoft.com/office/powerpoint/2010/main" val="113097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What am I up to?</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9EA326B-3410-4FDC-B0C0-B22BFC579A10}"/>
              </a:ext>
            </a:extLst>
          </p:cNvPr>
          <p:cNvPicPr>
            <a:picLocks noChangeAspect="1"/>
          </p:cNvPicPr>
          <p:nvPr/>
        </p:nvPicPr>
        <p:blipFill>
          <a:blip r:embed="rId5"/>
          <a:stretch>
            <a:fillRect/>
          </a:stretch>
        </p:blipFill>
        <p:spPr>
          <a:xfrm>
            <a:off x="180474" y="3482793"/>
            <a:ext cx="7025777" cy="42537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What am I up to?</a:t>
            </a:r>
          </a:p>
          <a:p>
            <a:pPr algn="ctr"/>
            <a:r>
              <a:rPr lang="en-US" b="1" dirty="0"/>
              <a:t>Written Stage Briefing</a:t>
            </a:r>
          </a:p>
          <a:p>
            <a:r>
              <a:rPr lang="en-US" dirty="0"/>
              <a:t>What am I up to? is a 20 round, 100 point, Comstock medium course. There are eight USPSA targets and four Colt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42495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Just a Star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5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28DCC29-D434-4AA3-95DD-C5BB64DDF258}"/>
              </a:ext>
            </a:extLst>
          </p:cNvPr>
          <p:cNvPicPr>
            <a:picLocks noChangeAspect="1"/>
          </p:cNvPicPr>
          <p:nvPr/>
        </p:nvPicPr>
        <p:blipFill>
          <a:blip r:embed="rId5"/>
          <a:stretch>
            <a:fillRect/>
          </a:stretch>
        </p:blipFill>
        <p:spPr>
          <a:xfrm>
            <a:off x="182950" y="3320969"/>
            <a:ext cx="7023301" cy="551862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Just a Star</a:t>
            </a:r>
          </a:p>
          <a:p>
            <a:pPr algn="ctr"/>
            <a:r>
              <a:rPr lang="en-US" b="1" dirty="0"/>
              <a:t>Written Stage Briefing</a:t>
            </a:r>
          </a:p>
          <a:p>
            <a:r>
              <a:rPr lang="en-US" dirty="0"/>
              <a:t>Just a Star is a 25 round, 125 point, Comstock field course. There are ten USPSA targets and five falling plates.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7354881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072357677"/>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Mutant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9DB09997-D822-46A9-B6BE-E0F5EFBD80FA}"/>
              </a:ext>
            </a:extLst>
          </p:cNvPr>
          <p:cNvPicPr>
            <a:picLocks noChangeAspect="1"/>
          </p:cNvPicPr>
          <p:nvPr/>
        </p:nvPicPr>
        <p:blipFill rotWithShape="1">
          <a:blip r:embed="rId5"/>
          <a:srcRect l="4870" t="202"/>
          <a:stretch/>
        </p:blipFill>
        <p:spPr>
          <a:xfrm>
            <a:off x="213880" y="3162650"/>
            <a:ext cx="6958964" cy="610693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Mutant</a:t>
            </a:r>
          </a:p>
          <a:p>
            <a:pPr algn="ctr"/>
            <a:r>
              <a:rPr lang="en-US" b="1" dirty="0"/>
              <a:t>Written Stage Briefing</a:t>
            </a:r>
          </a:p>
          <a:p>
            <a:r>
              <a:rPr lang="en-US" dirty="0"/>
              <a:t>Mutant is a 28 round, 140 point, Comstock field course. There are twelve USPSA targets, two colt poppers, and two mini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995737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Keep it Simple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4CCB0BC9-8073-41C0-AD4A-E133E756EEB8}"/>
              </a:ext>
            </a:extLst>
          </p:cNvPr>
          <p:cNvPicPr>
            <a:picLocks noChangeAspect="1"/>
          </p:cNvPicPr>
          <p:nvPr/>
        </p:nvPicPr>
        <p:blipFill>
          <a:blip r:embed="rId5"/>
          <a:stretch>
            <a:fillRect/>
          </a:stretch>
        </p:blipFill>
        <p:spPr>
          <a:xfrm>
            <a:off x="780179" y="3101537"/>
            <a:ext cx="5754842" cy="6313611"/>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3303</TotalTime>
  <Words>1882</Words>
  <Application>Microsoft Office PowerPoint</Application>
  <PresentationFormat>Custom</PresentationFormat>
  <Paragraphs>197</Paragraphs>
  <Slides>18</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216</cp:revision>
  <cp:lastPrinted>2016-01-15T21:54:08Z</cp:lastPrinted>
  <dcterms:created xsi:type="dcterms:W3CDTF">2002-08-21T12:11:08Z</dcterms:created>
  <dcterms:modified xsi:type="dcterms:W3CDTF">2019-11-22T21:21:59Z</dcterms:modified>
  <cp:category>Shooting</cp:category>
</cp:coreProperties>
</file>

<file path=docProps/thumbnail.jpeg>
</file>